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0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15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94B5B15-6A25-4DFF-BDFA-E2EFC369B89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2730600" y="719640"/>
            <a:ext cx="5014800" cy="390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18080" y="539640"/>
            <a:ext cx="5574240" cy="193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dit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9632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</a:t>
            </a: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34656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334656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79632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62;p13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35;p7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26;p5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Google Shape;27;p5" descr=""/>
          <p:cNvPicPr/>
          <p:nvPr/>
        </p:nvPicPr>
        <p:blipFill>
          <a:blip r:embed="rId2"/>
          <a:stretch/>
        </p:blipFill>
        <p:spPr>
          <a:xfrm>
            <a:off x="8382960" y="2955600"/>
            <a:ext cx="1181160" cy="196380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28;p5" descr=""/>
          <p:cNvPicPr/>
          <p:nvPr/>
        </p:nvPicPr>
        <p:blipFill>
          <a:blip r:embed="rId3"/>
          <a:stretch/>
        </p:blipFill>
        <p:spPr>
          <a:xfrm>
            <a:off x="-654480" y="3340440"/>
            <a:ext cx="1703880" cy="157896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75;p15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Google Shape;76;p15" descr=""/>
          <p:cNvPicPr/>
          <p:nvPr/>
        </p:nvPicPr>
        <p:blipFill>
          <a:blip r:embed="rId2"/>
          <a:stretch/>
        </p:blipFill>
        <p:spPr>
          <a:xfrm>
            <a:off x="-344160" y="2754720"/>
            <a:ext cx="956880" cy="215172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77;p15" descr=""/>
          <p:cNvPicPr/>
          <p:nvPr/>
        </p:nvPicPr>
        <p:blipFill>
          <a:blip r:embed="rId3"/>
          <a:stretch/>
        </p:blipFill>
        <p:spPr>
          <a:xfrm>
            <a:off x="8252280" y="2754720"/>
            <a:ext cx="1319040" cy="21517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88;p16"/>
          <p:cNvSpPr/>
          <p:nvPr/>
        </p:nvSpPr>
        <p:spPr>
          <a:xfrm>
            <a:off x="0" y="4570920"/>
            <a:ext cx="9143640" cy="57240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89;p16" descr=""/>
          <p:cNvPicPr/>
          <p:nvPr/>
        </p:nvPicPr>
        <p:blipFill>
          <a:blip r:embed="rId2"/>
          <a:stretch/>
        </p:blipFill>
        <p:spPr>
          <a:xfrm flipH="1">
            <a:off x="7922880" y="2450520"/>
            <a:ext cx="1156680" cy="225900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1398240" y="719640"/>
            <a:ext cx="133236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15;p3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35;p7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3189600" y="1792080"/>
            <a:ext cx="32328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Google Shape;66;p14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9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976320" y="953280"/>
            <a:ext cx="5574240" cy="214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" sz="4000" spc="-1" strike="noStrike">
                <a:solidFill>
                  <a:srgbClr val="004357"/>
                </a:solidFill>
                <a:latin typeface="Montserrat"/>
                <a:ea typeface="Montserrat"/>
              </a:rPr>
              <a:t>EasyPG</a:t>
            </a:r>
            <a:br>
              <a:rPr sz="4000"/>
            </a:br>
            <a:r>
              <a:rPr b="0" lang="en-I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PG MANAGEMENT SYSTEM</a:t>
            </a:r>
            <a:br>
              <a:rPr sz="4000"/>
            </a:b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1018080" y="2690280"/>
            <a:ext cx="5532480" cy="41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6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Stay Smart. Manage Smarter.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69" name="Google Shape;154;p30" descr=""/>
          <p:cNvPicPr/>
          <p:nvPr/>
        </p:nvPicPr>
        <p:blipFill>
          <a:blip r:embed="rId1"/>
          <a:stretch/>
        </p:blipFill>
        <p:spPr>
          <a:xfrm flipH="1">
            <a:off x="7301880" y="1500480"/>
            <a:ext cx="1589040" cy="3103200"/>
          </a:xfrm>
          <a:prstGeom prst="rect">
            <a:avLst/>
          </a:prstGeom>
          <a:ln w="0">
            <a:noFill/>
          </a:ln>
        </p:spPr>
      </p:pic>
      <p:sp>
        <p:nvSpPr>
          <p:cNvPr id="370" name="Google Shape;155;p30"/>
          <p:cNvSpPr/>
          <p:nvPr/>
        </p:nvSpPr>
        <p:spPr>
          <a:xfrm>
            <a:off x="1135800" y="2564640"/>
            <a:ext cx="4739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43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Google Shape;156;p30" descr=""/>
          <p:cNvPicPr/>
          <p:nvPr/>
        </p:nvPicPr>
        <p:blipFill>
          <a:blip r:embed="rId2"/>
          <a:stretch/>
        </p:blipFill>
        <p:spPr>
          <a:xfrm>
            <a:off x="34560" y="2872080"/>
            <a:ext cx="906840" cy="2039040"/>
          </a:xfrm>
          <a:prstGeom prst="rect">
            <a:avLst/>
          </a:prstGeom>
          <a:ln w="0">
            <a:noFill/>
          </a:ln>
        </p:spPr>
      </p:pic>
      <p:pic>
        <p:nvPicPr>
          <p:cNvPr id="372" name="Google Shape;157;p30" descr=""/>
          <p:cNvPicPr/>
          <p:nvPr/>
        </p:nvPicPr>
        <p:blipFill>
          <a:blip r:embed="rId3"/>
          <a:stretch/>
        </p:blipFill>
        <p:spPr>
          <a:xfrm flipH="1">
            <a:off x="6627600" y="2926440"/>
            <a:ext cx="2082960" cy="1930320"/>
          </a:xfrm>
          <a:prstGeom prst="rect">
            <a:avLst/>
          </a:prstGeom>
          <a:ln w="0">
            <a:noFill/>
          </a:ln>
        </p:spPr>
      </p:pic>
      <p:pic>
        <p:nvPicPr>
          <p:cNvPr id="373" name="Google Shape;158;p30" descr=""/>
          <p:cNvPicPr/>
          <p:nvPr/>
        </p:nvPicPr>
        <p:blipFill>
          <a:blip r:embed="rId4"/>
          <a:stretch/>
        </p:blipFill>
        <p:spPr>
          <a:xfrm>
            <a:off x="4595400" y="3409200"/>
            <a:ext cx="2897640" cy="16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Picture 2" descr=""/>
          <p:cNvPicPr/>
          <p:nvPr/>
        </p:nvPicPr>
        <p:blipFill>
          <a:blip r:embed="rId1"/>
          <a:stretch/>
        </p:blipFill>
        <p:spPr>
          <a:xfrm>
            <a:off x="585720" y="357120"/>
            <a:ext cx="7972200" cy="44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6" name="Picture 3" descr=""/>
          <p:cNvPicPr/>
          <p:nvPr/>
        </p:nvPicPr>
        <p:blipFill>
          <a:blip r:embed="rId1"/>
          <a:stretch/>
        </p:blipFill>
        <p:spPr>
          <a:xfrm>
            <a:off x="2358720" y="0"/>
            <a:ext cx="44258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Picture 3" descr=""/>
          <p:cNvPicPr/>
          <p:nvPr/>
        </p:nvPicPr>
        <p:blipFill>
          <a:blip r:embed="rId1"/>
          <a:stretch/>
        </p:blipFill>
        <p:spPr>
          <a:xfrm>
            <a:off x="816480" y="114840"/>
            <a:ext cx="7510680" cy="49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0" name="Picture 3" descr=""/>
          <p:cNvPicPr/>
          <p:nvPr/>
        </p:nvPicPr>
        <p:blipFill>
          <a:blip r:embed="rId1"/>
          <a:stretch/>
        </p:blipFill>
        <p:spPr>
          <a:xfrm>
            <a:off x="1697040" y="65880"/>
            <a:ext cx="5586840" cy="50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2" name="Picture 3" descr=""/>
          <p:cNvPicPr/>
          <p:nvPr/>
        </p:nvPicPr>
        <p:blipFill>
          <a:blip r:embed="rId1"/>
          <a:stretch/>
        </p:blipFill>
        <p:spPr>
          <a:xfrm>
            <a:off x="1811520" y="77040"/>
            <a:ext cx="5340600" cy="498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4" name="Picture 3" descr=""/>
          <p:cNvPicPr/>
          <p:nvPr/>
        </p:nvPicPr>
        <p:blipFill>
          <a:blip r:embed="rId1"/>
          <a:stretch/>
        </p:blipFill>
        <p:spPr>
          <a:xfrm>
            <a:off x="919080" y="162000"/>
            <a:ext cx="7305480" cy="481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6" name="Picture 3" descr=""/>
          <p:cNvPicPr/>
          <p:nvPr/>
        </p:nvPicPr>
        <p:blipFill>
          <a:blip r:embed="rId1"/>
          <a:stretch/>
        </p:blipFill>
        <p:spPr>
          <a:xfrm>
            <a:off x="995400" y="271440"/>
            <a:ext cx="7152840" cy="460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Picture 2" descr=""/>
          <p:cNvPicPr/>
          <p:nvPr/>
        </p:nvPicPr>
        <p:blipFill>
          <a:blip r:embed="rId1"/>
          <a:stretch/>
        </p:blipFill>
        <p:spPr>
          <a:xfrm>
            <a:off x="892440" y="203400"/>
            <a:ext cx="7358400" cy="475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0" name="Picture 2" descr=""/>
          <p:cNvPicPr/>
          <p:nvPr/>
        </p:nvPicPr>
        <p:blipFill>
          <a:blip r:embed="rId1"/>
          <a:stretch/>
        </p:blipFill>
        <p:spPr>
          <a:xfrm>
            <a:off x="965880" y="180720"/>
            <a:ext cx="7211880" cy="479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" descr=""/>
          <p:cNvPicPr/>
          <p:nvPr/>
        </p:nvPicPr>
        <p:blipFill>
          <a:blip r:embed="rId1"/>
          <a:stretch/>
        </p:blipFill>
        <p:spPr>
          <a:xfrm>
            <a:off x="1187640" y="99000"/>
            <a:ext cx="6925320" cy="494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TABLE OF</a:t>
            </a:r>
            <a:r>
              <a:rPr b="0" lang="e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 CONTENTS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title"/>
          </p:nvPr>
        </p:nvSpPr>
        <p:spPr>
          <a:xfrm>
            <a:off x="79632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01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title"/>
          </p:nvPr>
        </p:nvSpPr>
        <p:spPr>
          <a:xfrm>
            <a:off x="334656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04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title"/>
          </p:nvPr>
        </p:nvSpPr>
        <p:spPr>
          <a:xfrm>
            <a:off x="334656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02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title"/>
          </p:nvPr>
        </p:nvSpPr>
        <p:spPr>
          <a:xfrm>
            <a:off x="79632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03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subTitle"/>
          </p:nvPr>
        </p:nvSpPr>
        <p:spPr>
          <a:xfrm>
            <a:off x="796320" y="18018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Introduction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subTitle"/>
          </p:nvPr>
        </p:nvSpPr>
        <p:spPr>
          <a:xfrm>
            <a:off x="3346560" y="18018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UML Diagrams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PlaceHolder 8"/>
          <p:cNvSpPr>
            <a:spLocks noGrp="1"/>
          </p:cNvSpPr>
          <p:nvPr>
            <p:ph type="subTitle"/>
          </p:nvPr>
        </p:nvSpPr>
        <p:spPr>
          <a:xfrm>
            <a:off x="796320" y="33210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Database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Design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2" name="PlaceHolder 9"/>
          <p:cNvSpPr>
            <a:spLocks noGrp="1"/>
          </p:cNvSpPr>
          <p:nvPr>
            <p:ph type="subTitle"/>
          </p:nvPr>
        </p:nvSpPr>
        <p:spPr>
          <a:xfrm>
            <a:off x="3346560" y="33210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UI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Design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83" name="Google Shape;181;p32" descr=""/>
          <p:cNvPicPr/>
          <p:nvPr/>
        </p:nvPicPr>
        <p:blipFill>
          <a:blip r:embed="rId1"/>
          <a:stretch/>
        </p:blipFill>
        <p:spPr>
          <a:xfrm>
            <a:off x="5540400" y="3667680"/>
            <a:ext cx="1842120" cy="1308600"/>
          </a:xfrm>
          <a:prstGeom prst="rect">
            <a:avLst/>
          </a:prstGeom>
          <a:ln w="0">
            <a:noFill/>
          </a:ln>
        </p:spPr>
      </p:pic>
      <p:pic>
        <p:nvPicPr>
          <p:cNvPr id="384" name="Google Shape;182;p32" descr=""/>
          <p:cNvPicPr/>
          <p:nvPr/>
        </p:nvPicPr>
        <p:blipFill>
          <a:blip r:embed="rId2"/>
          <a:stretch/>
        </p:blipFill>
        <p:spPr>
          <a:xfrm>
            <a:off x="7079760" y="2146680"/>
            <a:ext cx="1598400" cy="260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ubTitle"/>
          </p:nvPr>
        </p:nvSpPr>
        <p:spPr>
          <a:xfrm>
            <a:off x="713160" y="1641960"/>
            <a:ext cx="3780720" cy="222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434" name="Picture 4" descr=""/>
          <p:cNvPicPr/>
          <p:nvPr/>
        </p:nvPicPr>
        <p:blipFill>
          <a:blip r:embed="rId1"/>
          <a:stretch/>
        </p:blipFill>
        <p:spPr>
          <a:xfrm>
            <a:off x="334440" y="209520"/>
            <a:ext cx="831960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2064600" y="7772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5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THANKS!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Google Shape;198;p34" descr=""/>
          <p:cNvPicPr/>
          <p:nvPr/>
        </p:nvPicPr>
        <p:blipFill>
          <a:blip r:embed="rId1"/>
          <a:stretch/>
        </p:blipFill>
        <p:spPr>
          <a:xfrm>
            <a:off x="2836800" y="2141640"/>
            <a:ext cx="3470040" cy="234648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199;p34" descr=""/>
          <p:cNvPicPr/>
          <p:nvPr/>
        </p:nvPicPr>
        <p:blipFill>
          <a:blip r:embed="rId2"/>
          <a:stretch/>
        </p:blipFill>
        <p:spPr>
          <a:xfrm>
            <a:off x="2941920" y="3366720"/>
            <a:ext cx="3259800" cy="161712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200;p34" descr=""/>
          <p:cNvPicPr/>
          <p:nvPr/>
        </p:nvPicPr>
        <p:blipFill>
          <a:blip r:embed="rId3"/>
          <a:stretch/>
        </p:blipFill>
        <p:spPr>
          <a:xfrm>
            <a:off x="355680" y="2579400"/>
            <a:ext cx="1469880" cy="244404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201;p34" descr=""/>
          <p:cNvPicPr/>
          <p:nvPr/>
        </p:nvPicPr>
        <p:blipFill>
          <a:blip r:embed="rId4"/>
          <a:stretch/>
        </p:blipFill>
        <p:spPr>
          <a:xfrm>
            <a:off x="7401240" y="2356560"/>
            <a:ext cx="1186200" cy="2666880"/>
          </a:xfrm>
          <a:prstGeom prst="rect">
            <a:avLst/>
          </a:prstGeom>
          <a:ln w="0">
            <a:noFill/>
          </a:ln>
        </p:spPr>
      </p:pic>
      <p:pic>
        <p:nvPicPr>
          <p:cNvPr id="440" name="Google Shape;510;p49" descr=""/>
          <p:cNvPicPr/>
          <p:nvPr/>
        </p:nvPicPr>
        <p:blipFill>
          <a:blip r:embed="rId5"/>
          <a:stretch/>
        </p:blipFill>
        <p:spPr>
          <a:xfrm>
            <a:off x="6188400" y="-93240"/>
            <a:ext cx="2442600" cy="2182680"/>
          </a:xfrm>
          <a:prstGeom prst="rect">
            <a:avLst/>
          </a:prstGeom>
          <a:ln w="0">
            <a:noFill/>
          </a:ln>
        </p:spPr>
      </p:pic>
      <p:pic>
        <p:nvPicPr>
          <p:cNvPr id="441" name="Google Shape;510;p49" descr=""/>
          <p:cNvPicPr/>
          <p:nvPr/>
        </p:nvPicPr>
        <p:blipFill>
          <a:blip r:embed="rId6"/>
          <a:stretch/>
        </p:blipFill>
        <p:spPr>
          <a:xfrm>
            <a:off x="180360" y="-93240"/>
            <a:ext cx="2442600" cy="21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187;p 1"/>
          <p:cNvSpPr/>
          <p:nvPr/>
        </p:nvSpPr>
        <p:spPr>
          <a:xfrm>
            <a:off x="-360000" y="447408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Why This Project? (The Problem)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713160" y="1641960"/>
            <a:ext cx="4962600" cy="222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Difficulty for outstation students to book PG rooms remotely.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No formal rent payment tracking or reminders.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No structured complaint/maintenance resolution process.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PG owners struggle with Excel-based record keeping and tenant management.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Lack of visibility and online reach for PGs.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88" name="Google Shape;190;p 2" descr=""/>
          <p:cNvPicPr/>
          <p:nvPr/>
        </p:nvPicPr>
        <p:blipFill>
          <a:blip r:embed="rId1"/>
          <a:stretch/>
        </p:blipFill>
        <p:spPr>
          <a:xfrm>
            <a:off x="5675760" y="-116640"/>
            <a:ext cx="3148920" cy="281340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191;p 2" descr=""/>
          <p:cNvPicPr/>
          <p:nvPr/>
        </p:nvPicPr>
        <p:blipFill>
          <a:blip r:embed="rId2"/>
          <a:stretch/>
        </p:blipFill>
        <p:spPr>
          <a:xfrm>
            <a:off x="5424840" y="3197520"/>
            <a:ext cx="365076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34;p42" descr=""/>
          <p:cNvPicPr/>
          <p:nvPr/>
        </p:nvPicPr>
        <p:blipFill>
          <a:blip r:embed="rId1"/>
          <a:stretch/>
        </p:blipFill>
        <p:spPr>
          <a:xfrm>
            <a:off x="6624360" y="1446840"/>
            <a:ext cx="4754520" cy="3215160"/>
          </a:xfrm>
          <a:prstGeom prst="rect">
            <a:avLst/>
          </a:prstGeom>
          <a:ln w="0">
            <a:noFill/>
          </a:ln>
        </p:spPr>
      </p:pic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2160000" y="687600"/>
            <a:ext cx="43704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What We’re Building (The Solution)</a:t>
            </a:r>
            <a:endParaRPr b="1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2081880" y="1080000"/>
            <a:ext cx="5760000" cy="276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Online platform for: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Room search and user registration.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Tenants to book rooms, pay rent, raise and track complaints.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Admins to manage rooms, bookings, complaints, and rules.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Techstack for the project: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Frontend: React.js – clean UI, responsive design.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Backend: Spring Boot – RESTful APIs and business logic.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Database: MySQL – structured and relational data storage.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93" name="Google Shape;337;p 2"/>
          <p:cNvSpPr/>
          <p:nvPr/>
        </p:nvSpPr>
        <p:spPr>
          <a:xfrm>
            <a:off x="362520" y="818640"/>
            <a:ext cx="1575360" cy="3006360"/>
          </a:xfrm>
          <a:custGeom>
            <a:avLst/>
            <a:gdLst/>
            <a:ahLst/>
            <a:rect l="l" t="t" r="r" b="b"/>
            <a:pathLst>
              <a:path w="84552" h="161331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" name="Google Shape;338;p 2"/>
          <p:cNvGrpSpPr/>
          <p:nvPr/>
        </p:nvGrpSpPr>
        <p:grpSpPr>
          <a:xfrm>
            <a:off x="281520" y="645840"/>
            <a:ext cx="1736640" cy="3525480"/>
            <a:chOff x="281520" y="645840"/>
            <a:chExt cx="1736640" cy="3525480"/>
          </a:xfrm>
        </p:grpSpPr>
        <p:sp>
          <p:nvSpPr>
            <p:cNvPr id="395" name="Google Shape;339;p 2"/>
            <p:cNvSpPr/>
            <p:nvPr/>
          </p:nvSpPr>
          <p:spPr>
            <a:xfrm>
              <a:off x="281520" y="645840"/>
              <a:ext cx="1736640" cy="3525480"/>
            </a:xfrm>
            <a:custGeom>
              <a:avLst/>
              <a:gdLst/>
              <a:ahLst/>
              <a:rect l="l" t="t" r="r" b="b"/>
              <a:pathLst>
                <a:path w="93205" h="18919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Google Shape;340;p 2"/>
            <p:cNvSpPr/>
            <p:nvPr/>
          </p:nvSpPr>
          <p:spPr>
            <a:xfrm>
              <a:off x="948240" y="3935520"/>
              <a:ext cx="433440" cy="146160"/>
            </a:xfrm>
            <a:custGeom>
              <a:avLst/>
              <a:gdLst/>
              <a:ahLst/>
              <a:rect l="l" t="t" r="r" b="b"/>
              <a:pathLst>
                <a:path w="23269" h="785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7" name="Google Shape;341;p 2" descr=""/>
          <p:cNvPicPr/>
          <p:nvPr/>
        </p:nvPicPr>
        <p:blipFill>
          <a:blip r:embed="rId2"/>
          <a:srcRect l="990" t="0" r="990" b="0"/>
          <a:stretch/>
        </p:blipFill>
        <p:spPr>
          <a:xfrm>
            <a:off x="362520" y="818640"/>
            <a:ext cx="1575360" cy="3006360"/>
          </a:xfrm>
          <a:prstGeom prst="rect">
            <a:avLst/>
          </a:prstGeom>
          <a:ln w="0">
            <a:noFill/>
          </a:ln>
        </p:spPr>
      </p:pic>
      <p:pic>
        <p:nvPicPr>
          <p:cNvPr id="398" name="Google Shape;342;p 2" descr=""/>
          <p:cNvPicPr/>
          <p:nvPr/>
        </p:nvPicPr>
        <p:blipFill>
          <a:blip r:embed="rId3"/>
          <a:stretch/>
        </p:blipFill>
        <p:spPr>
          <a:xfrm>
            <a:off x="6731640" y="-19440"/>
            <a:ext cx="2147400" cy="1918800"/>
          </a:xfrm>
          <a:prstGeom prst="rect">
            <a:avLst/>
          </a:prstGeom>
          <a:ln w="0">
            <a:noFill/>
          </a:ln>
        </p:spPr>
      </p:pic>
      <p:pic>
        <p:nvPicPr>
          <p:cNvPr id="399" name="Google Shape;343;p 2" descr=""/>
          <p:cNvPicPr/>
          <p:nvPr/>
        </p:nvPicPr>
        <p:blipFill>
          <a:blip r:embed="rId4"/>
          <a:stretch/>
        </p:blipFill>
        <p:spPr>
          <a:xfrm flipH="1">
            <a:off x="7304040" y="3567960"/>
            <a:ext cx="1575360" cy="1464480"/>
          </a:xfrm>
          <a:prstGeom prst="rect">
            <a:avLst/>
          </a:prstGeom>
          <a:ln w="0">
            <a:noFill/>
          </a:ln>
        </p:spPr>
      </p:pic>
      <p:pic>
        <p:nvPicPr>
          <p:cNvPr id="400" name="Google Shape;344;p 2" descr=""/>
          <p:cNvPicPr/>
          <p:nvPr/>
        </p:nvPicPr>
        <p:blipFill>
          <a:blip r:embed="rId5"/>
          <a:srcRect l="80217" t="32923" r="0" b="0"/>
          <a:stretch/>
        </p:blipFill>
        <p:spPr>
          <a:xfrm>
            <a:off x="362520" y="818640"/>
            <a:ext cx="1575360" cy="300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26320" y="444960"/>
            <a:ext cx="4990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 Medium"/>
              </a:rPr>
              <a:t>UML Diagram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Picture 2" descr=""/>
          <p:cNvPicPr/>
          <p:nvPr/>
        </p:nvPicPr>
        <p:blipFill>
          <a:blip r:embed="rId1"/>
          <a:stretch/>
        </p:blipFill>
        <p:spPr>
          <a:xfrm>
            <a:off x="843120" y="1328760"/>
            <a:ext cx="2752200" cy="248580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6" descr=""/>
          <p:cNvPicPr/>
          <p:nvPr/>
        </p:nvPicPr>
        <p:blipFill>
          <a:blip r:embed="rId2"/>
          <a:stretch/>
        </p:blipFill>
        <p:spPr>
          <a:xfrm>
            <a:off x="4461480" y="123120"/>
            <a:ext cx="3839040" cy="489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2" descr=""/>
          <p:cNvPicPr/>
          <p:nvPr/>
        </p:nvPicPr>
        <p:blipFill>
          <a:blip r:embed="rId1"/>
          <a:stretch/>
        </p:blipFill>
        <p:spPr>
          <a:xfrm>
            <a:off x="2454120" y="41760"/>
            <a:ext cx="3816720" cy="505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20000" y="313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 Medium"/>
              </a:rPr>
              <a:t>ER Diagram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Google Shape;277;p37" descr=""/>
          <p:cNvPicPr/>
          <p:nvPr/>
        </p:nvPicPr>
        <p:blipFill>
          <a:blip r:embed="rId1"/>
          <a:stretch/>
        </p:blipFill>
        <p:spPr>
          <a:xfrm>
            <a:off x="7518240" y="4020840"/>
            <a:ext cx="1494000" cy="106092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18" descr=""/>
          <p:cNvPicPr/>
          <p:nvPr/>
        </p:nvPicPr>
        <p:blipFill>
          <a:blip r:embed="rId2"/>
          <a:stretch/>
        </p:blipFill>
        <p:spPr>
          <a:xfrm>
            <a:off x="131400" y="1017720"/>
            <a:ext cx="8883720" cy="39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720000" y="1180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3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UI Design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Picture 6" descr=""/>
          <p:cNvPicPr/>
          <p:nvPr/>
        </p:nvPicPr>
        <p:blipFill>
          <a:blip r:embed="rId1"/>
          <a:stretch/>
        </p:blipFill>
        <p:spPr>
          <a:xfrm>
            <a:off x="543600" y="752040"/>
            <a:ext cx="7880040" cy="43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7" descr=""/>
          <p:cNvPicPr/>
          <p:nvPr/>
        </p:nvPicPr>
        <p:blipFill>
          <a:blip r:embed="rId1"/>
          <a:stretch/>
        </p:blipFill>
        <p:spPr>
          <a:xfrm>
            <a:off x="581040" y="385920"/>
            <a:ext cx="7981560" cy="437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Application>LibreOffice/7.3.7.2$Linux_X86_64 LibreOffice_project/30$Build-2</Application>
  <AppVersion>15.0000</AppVersion>
  <Words>114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2025-04-30T07:36:17Z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On-screen Show (16:9)</vt:lpwstr>
  </property>
  <property fmtid="{D5CDD505-2E9C-101B-9397-08002B2CF9AE}" pid="4" name="Slides">
    <vt:i4>20</vt:i4>
  </property>
</Properties>
</file>